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402" r:id="rId3"/>
    <p:sldId id="404" r:id="rId4"/>
    <p:sldId id="407" r:id="rId5"/>
    <p:sldId id="408" r:id="rId6"/>
    <p:sldId id="422" r:id="rId7"/>
    <p:sldId id="420" r:id="rId8"/>
    <p:sldId id="42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C0A5"/>
    <a:srgbClr val="246252"/>
    <a:srgbClr val="48BC9E"/>
    <a:srgbClr val="68C8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  <a:gradFill flip="none" rotWithShape="1">
            <a:gsLst>
              <a:gs pos="16000">
                <a:srgbClr val="68C8CD"/>
              </a:gs>
              <a:gs pos="83000">
                <a:srgbClr val="56C0A5"/>
              </a:gs>
            </a:gsLst>
            <a:lin ang="2700000" scaled="1"/>
            <a:tileRect/>
          </a:gradFill>
        </p:spPr>
        <p:txBody>
          <a:bodyPr anchor="b"/>
          <a:lstStyle>
            <a:lvl1pPr algn="ctr"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gradFill flip="none" rotWithShape="1">
            <a:gsLst>
              <a:gs pos="16000">
                <a:srgbClr val="68C8CD"/>
              </a:gs>
              <a:gs pos="83000">
                <a:srgbClr val="56C0A5"/>
              </a:gs>
            </a:gsLst>
            <a:lin ang="2700000" scaled="1"/>
            <a:tileRect/>
          </a:gradFill>
        </p:spPr>
        <p:txBody>
          <a:bodyPr vert="horz" lIns="91440" tIns="45720" rIns="91440" bIns="45720" rtlCol="0" anchor="b">
            <a:normAutofit/>
          </a:bodyPr>
          <a:lstStyle>
            <a:lvl1pPr marL="0" indent="0" algn="ctr">
              <a:buNone/>
              <a:defRPr lang="en-US" sz="4800" b="1" strike="noStrik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228600" lvl="0" indent="-228600" algn="ctr">
              <a:spcBef>
                <a:spcPct val="0"/>
              </a:spcBef>
            </a:pPr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E7B56FED-74AF-4BA1-A0F2-63EC0B69D223}" type="datetimeFigureOut">
              <a:rPr lang="en-US" smtClean="0"/>
              <a:t>16/06/2018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26691-FD63-47A7-A625-6A53A3E3A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64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E7B56FED-74AF-4BA1-A0F2-63EC0B69D223}" type="datetimeFigureOut">
              <a:rPr lang="en-US" smtClean="0"/>
              <a:t>16/06/2018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26691-FD63-47A7-A625-6A53A3E3A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14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E7B56FED-74AF-4BA1-A0F2-63EC0B69D223}" type="datetimeFigureOut">
              <a:rPr lang="en-US" smtClean="0"/>
              <a:t>16/06/2018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26691-FD63-47A7-A625-6A53A3E3A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378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>
            <a:lvl1pPr>
              <a:defRPr sz="5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393371"/>
            <a:ext cx="11524343" cy="4870676"/>
          </a:xfrm>
          <a:ln>
            <a:noFill/>
          </a:ln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E7B56FED-74AF-4BA1-A0F2-63EC0B69D223}" type="datetimeFigureOut">
              <a:rPr lang="en-US" smtClean="0"/>
              <a:t>16/06/2018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26691-FD63-47A7-A625-6A53A3E3AE7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11524343" y="1654629"/>
            <a:ext cx="667656" cy="4609418"/>
          </a:xfrm>
          <a:gradFill flip="none" rotWithShape="1">
            <a:gsLst>
              <a:gs pos="16000">
                <a:srgbClr val="68C8CD"/>
              </a:gs>
              <a:gs pos="83000">
                <a:srgbClr val="56C0A5"/>
              </a:gs>
            </a:gsLst>
            <a:lin ang="2700000" scaled="1"/>
            <a:tileRect/>
          </a:gradFill>
        </p:spPr>
        <p:txBody>
          <a:bodyPr vert="vert" lIns="91440" tIns="45720" rIns="91440" bIns="45720" rtlCol="0" anchor="ctr">
            <a:noAutofit/>
          </a:bodyPr>
          <a:lstStyle>
            <a:lvl1pPr marL="0" indent="0" algn="ctr">
              <a:buNone/>
              <a:defRPr lang="en-US"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lang="en-US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228600" lvl="0" indent="-228600">
              <a:spcBef>
                <a:spcPct val="0"/>
              </a:spcBef>
            </a:pPr>
            <a:r>
              <a:rPr lang="en-US" dirty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20377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>
            <a:lvl1pPr>
              <a:defRPr sz="5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393371"/>
            <a:ext cx="11524343" cy="4870676"/>
          </a:xfrm>
          <a:ln>
            <a:noFill/>
          </a:ln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E7B56FED-74AF-4BA1-A0F2-63EC0B69D223}" type="datetimeFigureOut">
              <a:rPr lang="en-US" smtClean="0"/>
              <a:t>16/06/2018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26691-FD63-47A7-A625-6A53A3E3AE7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11524343" y="1654629"/>
            <a:ext cx="667656" cy="4609418"/>
          </a:xfrm>
          <a:gradFill flip="none" rotWithShape="1">
            <a:gsLst>
              <a:gs pos="16000">
                <a:srgbClr val="68C8CD"/>
              </a:gs>
              <a:gs pos="83000">
                <a:srgbClr val="56C0A5"/>
              </a:gs>
            </a:gsLst>
            <a:lin ang="2700000" scaled="1"/>
            <a:tileRect/>
          </a:gradFill>
        </p:spPr>
        <p:txBody>
          <a:bodyPr vert="vert" lIns="91440" tIns="45720" rIns="91440" bIns="45720" rtlCol="0" anchor="ctr">
            <a:noAutofit/>
          </a:bodyPr>
          <a:lstStyle>
            <a:lvl1pPr marL="0" indent="0" algn="ctr">
              <a:buNone/>
              <a:defRPr lang="en-US"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lang="en-US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228600" lvl="0" indent="-228600">
              <a:spcBef>
                <a:spcPct val="0"/>
              </a:spcBef>
            </a:pPr>
            <a:r>
              <a:rPr lang="en-US" dirty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7565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>
            <a:lvl1pPr>
              <a:defRPr sz="5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393371"/>
            <a:ext cx="11524343" cy="4870676"/>
          </a:xfrm>
          <a:ln>
            <a:noFill/>
          </a:ln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E7B56FED-74AF-4BA1-A0F2-63EC0B69D223}" type="datetimeFigureOut">
              <a:rPr lang="en-US" smtClean="0"/>
              <a:t>16/06/2018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26691-FD63-47A7-A625-6A53A3E3AE7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11524343" y="1654629"/>
            <a:ext cx="667656" cy="4609418"/>
          </a:xfrm>
          <a:gradFill flip="none" rotWithShape="1">
            <a:gsLst>
              <a:gs pos="16000">
                <a:srgbClr val="68C8CD"/>
              </a:gs>
              <a:gs pos="83000">
                <a:srgbClr val="56C0A5"/>
              </a:gs>
            </a:gsLst>
            <a:lin ang="2700000" scaled="1"/>
            <a:tileRect/>
          </a:gradFill>
        </p:spPr>
        <p:txBody>
          <a:bodyPr vert="vert" lIns="91440" tIns="45720" rIns="91440" bIns="45720" rtlCol="0" anchor="ctr">
            <a:noAutofit/>
          </a:bodyPr>
          <a:lstStyle>
            <a:lvl1pPr marL="0" indent="0" algn="ctr">
              <a:buNone/>
              <a:defRPr lang="en-US"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lang="en-US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228600" lvl="0" indent="-228600">
              <a:spcBef>
                <a:spcPct val="0"/>
              </a:spcBef>
            </a:pPr>
            <a:r>
              <a:rPr lang="en-US" dirty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3690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>
            <a:lvl1pPr>
              <a:defRPr sz="5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393371"/>
            <a:ext cx="11524343" cy="4870676"/>
          </a:xfrm>
          <a:ln>
            <a:noFill/>
          </a:ln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E7B56FED-74AF-4BA1-A0F2-63EC0B69D223}" type="datetimeFigureOut">
              <a:rPr lang="en-US" smtClean="0"/>
              <a:pPr/>
              <a:t>16/06/2018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26691-FD63-47A7-A625-6A53A3E3AE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11524343" y="1654629"/>
            <a:ext cx="667656" cy="4609418"/>
          </a:xfrm>
          <a:gradFill flip="none" rotWithShape="1">
            <a:gsLst>
              <a:gs pos="16000">
                <a:srgbClr val="68C8CD"/>
              </a:gs>
              <a:gs pos="83000">
                <a:srgbClr val="56C0A5"/>
              </a:gs>
            </a:gsLst>
            <a:lin ang="2700000" scaled="1"/>
            <a:tileRect/>
          </a:gradFill>
        </p:spPr>
        <p:txBody>
          <a:bodyPr vert="vert" lIns="91440" tIns="45720" rIns="91440" bIns="45720" rtlCol="0" anchor="ctr">
            <a:noAutofit/>
          </a:bodyPr>
          <a:lstStyle>
            <a:lvl1pPr marL="0" indent="0" algn="ctr">
              <a:buNone/>
              <a:defRPr lang="en-US"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lang="en-US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228600" lvl="0" indent="-228600">
              <a:spcBef>
                <a:spcPct val="0"/>
              </a:spcBef>
            </a:pPr>
            <a:r>
              <a:rPr lang="en-US" dirty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519218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>
            <a:lvl1pPr>
              <a:defRPr sz="5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393371"/>
            <a:ext cx="11524343" cy="4870676"/>
          </a:xfrm>
          <a:ln>
            <a:noFill/>
          </a:ln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E7B56FED-74AF-4BA1-A0F2-63EC0B69D223}" type="datetimeFigureOut">
              <a:rPr lang="en-US" smtClean="0"/>
              <a:pPr/>
              <a:t>16/06/2018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26691-FD63-47A7-A625-6A53A3E3AE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11524343" y="1654629"/>
            <a:ext cx="667656" cy="4609418"/>
          </a:xfrm>
          <a:gradFill flip="none" rotWithShape="1">
            <a:gsLst>
              <a:gs pos="16000">
                <a:srgbClr val="68C8CD"/>
              </a:gs>
              <a:gs pos="83000">
                <a:srgbClr val="56C0A5"/>
              </a:gs>
            </a:gsLst>
            <a:lin ang="2700000" scaled="1"/>
            <a:tileRect/>
          </a:gradFill>
        </p:spPr>
        <p:txBody>
          <a:bodyPr vert="vert" lIns="91440" tIns="45720" rIns="91440" bIns="45720" rtlCol="0" anchor="ctr">
            <a:noAutofit/>
          </a:bodyPr>
          <a:lstStyle>
            <a:lvl1pPr marL="0" indent="0" algn="ctr">
              <a:buNone/>
              <a:defRPr lang="en-US"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lang="en-US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228600" lvl="0" indent="-228600">
              <a:spcBef>
                <a:spcPct val="0"/>
              </a:spcBef>
            </a:pPr>
            <a:r>
              <a:rPr lang="en-US" dirty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467843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>
            <a:lvl1pPr>
              <a:defRPr sz="5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393371"/>
            <a:ext cx="11524343" cy="4870676"/>
          </a:xfrm>
          <a:ln>
            <a:noFill/>
          </a:ln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E7B56FED-74AF-4BA1-A0F2-63EC0B69D223}" type="datetimeFigureOut">
              <a:rPr lang="en-US" smtClean="0"/>
              <a:pPr/>
              <a:t>16/06/2018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26691-FD63-47A7-A625-6A53A3E3AE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11524343" y="1654629"/>
            <a:ext cx="667656" cy="4609418"/>
          </a:xfrm>
          <a:gradFill flip="none" rotWithShape="1">
            <a:gsLst>
              <a:gs pos="16000">
                <a:srgbClr val="68C8CD"/>
              </a:gs>
              <a:gs pos="83000">
                <a:srgbClr val="56C0A5"/>
              </a:gs>
            </a:gsLst>
            <a:lin ang="2700000" scaled="1"/>
            <a:tileRect/>
          </a:gradFill>
        </p:spPr>
        <p:txBody>
          <a:bodyPr vert="vert" lIns="91440" tIns="45720" rIns="91440" bIns="45720" rtlCol="0" anchor="ctr">
            <a:noAutofit/>
          </a:bodyPr>
          <a:lstStyle>
            <a:lvl1pPr marL="0" indent="0" algn="ctr">
              <a:buNone/>
              <a:defRPr lang="en-US"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lang="en-US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228600" lvl="0" indent="-228600">
              <a:spcBef>
                <a:spcPct val="0"/>
              </a:spcBef>
            </a:pPr>
            <a:r>
              <a:rPr lang="en-US" dirty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75832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>
            <a:lvl1pPr>
              <a:defRPr sz="5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393371"/>
            <a:ext cx="11524343" cy="4870676"/>
          </a:xfrm>
          <a:ln>
            <a:noFill/>
          </a:ln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E7B56FED-74AF-4BA1-A0F2-63EC0B69D223}" type="datetimeFigureOut">
              <a:rPr lang="en-US" smtClean="0"/>
              <a:pPr/>
              <a:t>16/06/2018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26691-FD63-47A7-A625-6A53A3E3AE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11524343" y="1654629"/>
            <a:ext cx="667656" cy="4609418"/>
          </a:xfrm>
          <a:gradFill flip="none" rotWithShape="1">
            <a:gsLst>
              <a:gs pos="16000">
                <a:srgbClr val="68C8CD"/>
              </a:gs>
              <a:gs pos="83000">
                <a:srgbClr val="56C0A5"/>
              </a:gs>
            </a:gsLst>
            <a:lin ang="2700000" scaled="1"/>
            <a:tileRect/>
          </a:gradFill>
        </p:spPr>
        <p:txBody>
          <a:bodyPr vert="vert" lIns="91440" tIns="45720" rIns="91440" bIns="45720" rtlCol="0" anchor="ctr">
            <a:noAutofit/>
          </a:bodyPr>
          <a:lstStyle>
            <a:lvl1pPr marL="0" indent="0" algn="ctr">
              <a:buNone/>
              <a:defRPr lang="en-US"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lang="en-US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228600" lvl="0" indent="-228600">
              <a:spcBef>
                <a:spcPct val="0"/>
              </a:spcBef>
            </a:pPr>
            <a:r>
              <a:rPr lang="en-US" dirty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65388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>
            <a:lvl1pPr>
              <a:defRPr sz="5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393371"/>
            <a:ext cx="11524343" cy="4870676"/>
          </a:xfrm>
          <a:ln>
            <a:noFill/>
          </a:ln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E7B56FED-74AF-4BA1-A0F2-63EC0B69D223}" type="datetimeFigureOut">
              <a:rPr lang="en-US" smtClean="0"/>
              <a:pPr/>
              <a:t>16/06/2018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26691-FD63-47A7-A625-6A53A3E3AE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11524343" y="1654629"/>
            <a:ext cx="667656" cy="4609418"/>
          </a:xfrm>
          <a:gradFill flip="none" rotWithShape="1">
            <a:gsLst>
              <a:gs pos="16000">
                <a:srgbClr val="68C8CD"/>
              </a:gs>
              <a:gs pos="83000">
                <a:srgbClr val="56C0A5"/>
              </a:gs>
            </a:gsLst>
            <a:lin ang="2700000" scaled="1"/>
            <a:tileRect/>
          </a:gradFill>
        </p:spPr>
        <p:txBody>
          <a:bodyPr vert="vert" lIns="91440" tIns="45720" rIns="91440" bIns="45720" rtlCol="0" anchor="ctr">
            <a:noAutofit/>
          </a:bodyPr>
          <a:lstStyle>
            <a:lvl1pPr marL="0" indent="0" algn="ctr">
              <a:buNone/>
              <a:defRPr lang="en-US"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lang="en-US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228600" lvl="0" indent="-228600">
              <a:spcBef>
                <a:spcPct val="0"/>
              </a:spcBef>
            </a:pPr>
            <a:r>
              <a:rPr lang="en-US" dirty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2242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7434" y="1"/>
            <a:ext cx="8984565" cy="1306286"/>
          </a:xfrm>
        </p:spPr>
        <p:txBody>
          <a:bodyPr anchor="ctr">
            <a:normAutofit/>
          </a:bodyPr>
          <a:lstStyle>
            <a:lvl1pPr>
              <a:defRPr sz="5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86589"/>
            <a:ext cx="12192001" cy="4870676"/>
          </a:xfrm>
          <a:ln>
            <a:noFill/>
          </a:ln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E7B56FED-74AF-4BA1-A0F2-63EC0B69D223}" type="datetimeFigureOut">
              <a:rPr lang="en-US" smtClean="0"/>
              <a:t>16/06/2018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599" y="6376531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26691-FD63-47A7-A625-6A53A3E3AE7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8625" y="301718"/>
            <a:ext cx="1237957" cy="730395"/>
          </a:xfrm>
          <a:prstGeom prst="rect">
            <a:avLst/>
          </a:prstGeom>
          <a:ln>
            <a:noFill/>
          </a:ln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29" y="343922"/>
            <a:ext cx="1872051" cy="626755"/>
          </a:xfrm>
          <a:prstGeom prst="rect">
            <a:avLst/>
          </a:prstGeom>
          <a:ln>
            <a:noFill/>
          </a:ln>
        </p:spPr>
      </p:pic>
      <p:sp>
        <p:nvSpPr>
          <p:cNvPr id="9" name="Rounded Rectangle 8"/>
          <p:cNvSpPr/>
          <p:nvPr userDrawn="1"/>
        </p:nvSpPr>
        <p:spPr>
          <a:xfrm>
            <a:off x="0" y="0"/>
            <a:ext cx="3106582" cy="1306287"/>
          </a:xfrm>
          <a:prstGeom prst="roundRect">
            <a:avLst/>
          </a:prstGeom>
          <a:noFill/>
          <a:ln w="38100">
            <a:solidFill>
              <a:srgbClr val="48BC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410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>
            <a:lvl1pPr>
              <a:defRPr sz="5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393371"/>
            <a:ext cx="11524343" cy="4870676"/>
          </a:xfrm>
          <a:ln>
            <a:noFill/>
          </a:ln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E7B56FED-74AF-4BA1-A0F2-63EC0B69D223}" type="datetimeFigureOut">
              <a:rPr lang="en-US" smtClean="0"/>
              <a:pPr/>
              <a:t>16/06/2018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26691-FD63-47A7-A625-6A53A3E3AE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11524343" y="1654629"/>
            <a:ext cx="667656" cy="4609418"/>
          </a:xfrm>
          <a:gradFill flip="none" rotWithShape="1">
            <a:gsLst>
              <a:gs pos="16000">
                <a:srgbClr val="68C8CD"/>
              </a:gs>
              <a:gs pos="83000">
                <a:srgbClr val="56C0A5"/>
              </a:gs>
            </a:gsLst>
            <a:lin ang="2700000" scaled="1"/>
            <a:tileRect/>
          </a:gradFill>
        </p:spPr>
        <p:txBody>
          <a:bodyPr vert="vert" lIns="91440" tIns="45720" rIns="91440" bIns="45720" rtlCol="0" anchor="ctr">
            <a:noAutofit/>
          </a:bodyPr>
          <a:lstStyle>
            <a:lvl1pPr marL="0" indent="0" algn="ctr">
              <a:buNone/>
              <a:defRPr lang="en-US"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lang="en-US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228600" lvl="0" indent="-228600">
              <a:spcBef>
                <a:spcPct val="0"/>
              </a:spcBef>
            </a:pPr>
            <a:r>
              <a:rPr lang="en-US" dirty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732632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>
            <a:lvl1pPr>
              <a:defRPr sz="5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393371"/>
            <a:ext cx="11524343" cy="4870676"/>
          </a:xfrm>
          <a:ln>
            <a:noFill/>
          </a:ln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E7B56FED-74AF-4BA1-A0F2-63EC0B69D223}" type="datetimeFigureOut">
              <a:rPr lang="en-US" smtClean="0"/>
              <a:pPr/>
              <a:t>16/06/2018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26691-FD63-47A7-A625-6A53A3E3AE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11524343" y="1654629"/>
            <a:ext cx="667656" cy="4609418"/>
          </a:xfrm>
          <a:gradFill flip="none" rotWithShape="1">
            <a:gsLst>
              <a:gs pos="16000">
                <a:srgbClr val="68C8CD"/>
              </a:gs>
              <a:gs pos="83000">
                <a:srgbClr val="56C0A5"/>
              </a:gs>
            </a:gsLst>
            <a:lin ang="2700000" scaled="1"/>
            <a:tileRect/>
          </a:gradFill>
        </p:spPr>
        <p:txBody>
          <a:bodyPr vert="vert" lIns="91440" tIns="45720" rIns="91440" bIns="45720" rtlCol="0" anchor="ctr">
            <a:noAutofit/>
          </a:bodyPr>
          <a:lstStyle>
            <a:lvl1pPr marL="0" indent="0" algn="ctr">
              <a:buNone/>
              <a:defRPr lang="en-US"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lang="en-US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228600" lvl="0" indent="-228600">
              <a:spcBef>
                <a:spcPct val="0"/>
              </a:spcBef>
            </a:pPr>
            <a:r>
              <a:rPr lang="en-US" dirty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334197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>
            <a:lvl1pPr>
              <a:defRPr sz="5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393371"/>
            <a:ext cx="11524343" cy="4870676"/>
          </a:xfrm>
          <a:ln>
            <a:noFill/>
          </a:ln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E7B56FED-74AF-4BA1-A0F2-63EC0B69D223}" type="datetimeFigureOut">
              <a:rPr lang="en-US" smtClean="0"/>
              <a:pPr/>
              <a:t>16/06/2018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26691-FD63-47A7-A625-6A53A3E3AE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11524343" y="1654629"/>
            <a:ext cx="667656" cy="4609418"/>
          </a:xfrm>
          <a:gradFill flip="none" rotWithShape="1">
            <a:gsLst>
              <a:gs pos="16000">
                <a:srgbClr val="68C8CD"/>
              </a:gs>
              <a:gs pos="83000">
                <a:srgbClr val="56C0A5"/>
              </a:gs>
            </a:gsLst>
            <a:lin ang="2700000" scaled="1"/>
            <a:tileRect/>
          </a:gradFill>
        </p:spPr>
        <p:txBody>
          <a:bodyPr vert="vert" lIns="91440" tIns="45720" rIns="91440" bIns="45720" rtlCol="0" anchor="ctr">
            <a:noAutofit/>
          </a:bodyPr>
          <a:lstStyle>
            <a:lvl1pPr marL="0" indent="0" algn="ctr">
              <a:buNone/>
              <a:defRPr lang="en-US"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lang="en-US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228600" lvl="0" indent="-228600">
              <a:spcBef>
                <a:spcPct val="0"/>
              </a:spcBef>
            </a:pPr>
            <a:r>
              <a:rPr lang="en-US" dirty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439397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>
            <a:lvl1pPr>
              <a:defRPr sz="5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393371"/>
            <a:ext cx="11524343" cy="4870676"/>
          </a:xfrm>
          <a:ln>
            <a:noFill/>
          </a:ln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E7B56FED-74AF-4BA1-A0F2-63EC0B69D223}" type="datetimeFigureOut">
              <a:rPr lang="en-US" smtClean="0"/>
              <a:pPr/>
              <a:t>16/06/2018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26691-FD63-47A7-A625-6A53A3E3AE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11524343" y="1654629"/>
            <a:ext cx="667656" cy="4609418"/>
          </a:xfrm>
          <a:gradFill flip="none" rotWithShape="1">
            <a:gsLst>
              <a:gs pos="16000">
                <a:srgbClr val="68C8CD"/>
              </a:gs>
              <a:gs pos="83000">
                <a:srgbClr val="56C0A5"/>
              </a:gs>
            </a:gsLst>
            <a:lin ang="2700000" scaled="1"/>
            <a:tileRect/>
          </a:gradFill>
        </p:spPr>
        <p:txBody>
          <a:bodyPr vert="vert" lIns="91440" tIns="45720" rIns="91440" bIns="45720" rtlCol="0" anchor="ctr">
            <a:noAutofit/>
          </a:bodyPr>
          <a:lstStyle>
            <a:lvl1pPr marL="0" indent="0" algn="ctr">
              <a:buNone/>
              <a:defRPr lang="en-US"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lang="en-US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228600" lvl="0" indent="-228600">
              <a:spcBef>
                <a:spcPct val="0"/>
              </a:spcBef>
            </a:pPr>
            <a:r>
              <a:rPr lang="en-US" dirty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39593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>
            <a:lvl1pPr>
              <a:defRPr sz="5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393371"/>
            <a:ext cx="11524343" cy="4870676"/>
          </a:xfrm>
          <a:ln>
            <a:noFill/>
          </a:ln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E7B56FED-74AF-4BA1-A0F2-63EC0B69D223}" type="datetimeFigureOut">
              <a:rPr lang="en-US" smtClean="0"/>
              <a:pPr/>
              <a:t>16/06/2018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26691-FD63-47A7-A625-6A53A3E3AE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11524343" y="1654629"/>
            <a:ext cx="667656" cy="4609418"/>
          </a:xfrm>
          <a:gradFill flip="none" rotWithShape="1">
            <a:gsLst>
              <a:gs pos="16000">
                <a:srgbClr val="68C8CD"/>
              </a:gs>
              <a:gs pos="83000">
                <a:srgbClr val="56C0A5"/>
              </a:gs>
            </a:gsLst>
            <a:lin ang="2700000" scaled="1"/>
            <a:tileRect/>
          </a:gradFill>
        </p:spPr>
        <p:txBody>
          <a:bodyPr vert="vert" lIns="91440" tIns="45720" rIns="91440" bIns="45720" rtlCol="0" anchor="ctr">
            <a:noAutofit/>
          </a:bodyPr>
          <a:lstStyle>
            <a:lvl1pPr marL="0" indent="0" algn="ctr">
              <a:buNone/>
              <a:defRPr lang="en-US"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lang="en-US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228600" lvl="0" indent="-228600">
              <a:spcBef>
                <a:spcPct val="0"/>
              </a:spcBef>
            </a:pPr>
            <a:r>
              <a:rPr lang="en-US" dirty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792204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>
            <a:lvl1pPr>
              <a:defRPr sz="5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393371"/>
            <a:ext cx="11524343" cy="4870676"/>
          </a:xfrm>
          <a:ln>
            <a:noFill/>
          </a:ln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E7B56FED-74AF-4BA1-A0F2-63EC0B69D223}" type="datetimeFigureOut">
              <a:rPr lang="en-US" smtClean="0"/>
              <a:pPr/>
              <a:t>16/06/2018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26691-FD63-47A7-A625-6A53A3E3AE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11524343" y="1654629"/>
            <a:ext cx="667656" cy="4609418"/>
          </a:xfrm>
          <a:gradFill flip="none" rotWithShape="1">
            <a:gsLst>
              <a:gs pos="16000">
                <a:srgbClr val="68C8CD"/>
              </a:gs>
              <a:gs pos="83000">
                <a:srgbClr val="56C0A5"/>
              </a:gs>
            </a:gsLst>
            <a:lin ang="2700000" scaled="1"/>
            <a:tileRect/>
          </a:gradFill>
        </p:spPr>
        <p:txBody>
          <a:bodyPr vert="vert" lIns="91440" tIns="45720" rIns="91440" bIns="45720" rtlCol="0" anchor="ctr">
            <a:noAutofit/>
          </a:bodyPr>
          <a:lstStyle>
            <a:lvl1pPr marL="0" indent="0" algn="ctr">
              <a:buNone/>
              <a:defRPr lang="en-US"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lang="en-US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228600" lvl="0" indent="-228600">
              <a:spcBef>
                <a:spcPct val="0"/>
              </a:spcBef>
            </a:pPr>
            <a:r>
              <a:rPr lang="en-US" dirty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40523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E7B56FED-74AF-4BA1-A0F2-63EC0B69D223}" type="datetimeFigureOut">
              <a:rPr lang="en-US" smtClean="0"/>
              <a:t>16/06/2018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26691-FD63-47A7-A625-6A53A3E3A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900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E7B56FED-74AF-4BA1-A0F2-63EC0B69D223}" type="datetimeFigureOut">
              <a:rPr lang="en-US" smtClean="0"/>
              <a:t>16/06/2018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26691-FD63-47A7-A625-6A53A3E3A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442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E7B56FED-74AF-4BA1-A0F2-63EC0B69D223}" type="datetimeFigureOut">
              <a:rPr lang="en-US" smtClean="0"/>
              <a:t>16/06/2018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26691-FD63-47A7-A625-6A53A3E3A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577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E7B56FED-74AF-4BA1-A0F2-63EC0B69D223}" type="datetimeFigureOut">
              <a:rPr lang="en-US" smtClean="0"/>
              <a:t>16/06/2018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26691-FD63-47A7-A625-6A53A3E3A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651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E7B56FED-74AF-4BA1-A0F2-63EC0B69D223}" type="datetimeFigureOut">
              <a:rPr lang="en-US" smtClean="0"/>
              <a:t>16/06/2018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26691-FD63-47A7-A625-6A53A3E3A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705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E7B56FED-74AF-4BA1-A0F2-63EC0B69D223}" type="datetimeFigureOut">
              <a:rPr lang="en-US" smtClean="0"/>
              <a:t>16/06/2018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26691-FD63-47A7-A625-6A53A3E3A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599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E7B56FED-74AF-4BA1-A0F2-63EC0B69D223}" type="datetimeFigureOut">
              <a:rPr lang="en-US" smtClean="0"/>
              <a:t>16/06/2018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26691-FD63-47A7-A625-6A53A3E3A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816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69808" y="1"/>
            <a:ext cx="9322191" cy="1306286"/>
          </a:xfrm>
          <a:prstGeom prst="rect">
            <a:avLst/>
          </a:prstGeom>
          <a:gradFill flip="none" rotWithShape="1">
            <a:gsLst>
              <a:gs pos="16000">
                <a:srgbClr val="68C8CD"/>
              </a:gs>
              <a:gs pos="83000">
                <a:srgbClr val="56C0A5"/>
              </a:gs>
            </a:gsLst>
            <a:lin ang="2700000" scaled="1"/>
            <a:tileRect/>
          </a:gradFill>
        </p:spPr>
        <p:txBody>
          <a:bodyPr vert="horz" lIns="91440" tIns="45720" rIns="91440" bIns="45720" rtlCol="0" anchor="ctr">
            <a:noAutofit/>
          </a:bodyPr>
          <a:lstStyle/>
          <a:p>
            <a:pPr marL="228600" lvl="0" indent="-228600" algn="ctr">
              <a:buFont typeface="Arial" panose="020B0604020202020204" pitchFamily="34" charset="0"/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393371"/>
            <a:ext cx="12192000" cy="4870676"/>
          </a:xfrm>
          <a:prstGeom prst="rect">
            <a:avLst/>
          </a:prstGeom>
          <a:ln w="76200"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26691-FD63-47A7-A625-6A53A3E3A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313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5" r:id="rId13"/>
    <p:sldLayoutId id="2147483676" r:id="rId14"/>
    <p:sldLayoutId id="2147483677" r:id="rId15"/>
    <p:sldLayoutId id="2147483678" r:id="rId16"/>
    <p:sldLayoutId id="2147483679" r:id="rId17"/>
    <p:sldLayoutId id="2147483680" r:id="rId18"/>
    <p:sldLayoutId id="2147483681" r:id="rId19"/>
    <p:sldLayoutId id="2147483682" r:id="rId20"/>
    <p:sldLayoutId id="2147483683" r:id="rId21"/>
    <p:sldLayoutId id="2147483684" r:id="rId22"/>
    <p:sldLayoutId id="2147483685" r:id="rId23"/>
    <p:sldLayoutId id="2147483686" r:id="rId24"/>
    <p:sldLayoutId id="2147483687" r:id="rId2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5400" kern="1200" dirty="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rgbClr val="24625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000" kern="1200">
          <a:solidFill>
            <a:srgbClr val="24625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rgbClr val="24625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600" kern="1200">
          <a:solidFill>
            <a:srgbClr val="24625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24625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adlet.com/ahdib/4mowapf49h8p" TargetMode="External"/><Relationship Id="rId2" Type="http://schemas.openxmlformats.org/officeDocument/2006/relationships/hyperlink" Target="https://youtu.be/um1sf_7HaS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crative.com/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5311" y="2371148"/>
            <a:ext cx="9285668" cy="1841231"/>
          </a:xfrm>
        </p:spPr>
        <p:txBody>
          <a:bodyPr anchor="ctr">
            <a:noAutofit/>
          </a:bodyPr>
          <a:lstStyle/>
          <a:p>
            <a:pPr rtl="1"/>
            <a:r>
              <a:rPr lang="ar-LB" sz="5400" dirty="0"/>
              <a:t>وحدة التعليم باعتماد التكنولوجيا لشهادة المعلم المعتمد من ميكروسوفت </a:t>
            </a:r>
            <a:r>
              <a:rPr lang="en-US" sz="5400" dirty="0" smtClean="0"/>
              <a:t>MCE)</a:t>
            </a:r>
            <a:r>
              <a:rPr lang="ar-LB" sz="5400" dirty="0" smtClean="0"/>
              <a:t>)</a:t>
            </a:r>
            <a:endParaRPr lang="en-US" sz="5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55311" y="4458515"/>
            <a:ext cx="9285668" cy="1841231"/>
          </a:xfrm>
        </p:spPr>
        <p:txBody>
          <a:bodyPr anchor="t">
            <a:normAutofit/>
          </a:bodyPr>
          <a:lstStyle/>
          <a:p>
            <a:pPr marL="0" indent="0" algn="ctr" rtl="1">
              <a:buNone/>
            </a:pPr>
            <a:r>
              <a:rPr lang="en-US" sz="4400" dirty="0" smtClean="0"/>
              <a:t>Teaching With Technology Module for Microsoft MCE Certification</a:t>
            </a:r>
          </a:p>
          <a:p>
            <a:pPr marL="0" indent="0" algn="ctr">
              <a:buNone/>
            </a:pPr>
            <a:endParaRPr lang="en-US" sz="4400" dirty="0"/>
          </a:p>
        </p:txBody>
      </p:sp>
      <p:sp>
        <p:nvSpPr>
          <p:cNvPr id="3" name="Rectangle 2"/>
          <p:cNvSpPr/>
          <p:nvPr/>
        </p:nvSpPr>
        <p:spPr>
          <a:xfrm>
            <a:off x="11140225" y="5743977"/>
            <a:ext cx="1051775" cy="11140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813454" cy="13677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6226" y="1"/>
            <a:ext cx="2575773" cy="151970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81255" y="250612"/>
            <a:ext cx="2743201" cy="1018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REPUBLIC OF LEBANON</a:t>
            </a:r>
          </a:p>
          <a:p>
            <a:pPr>
              <a:lnSpc>
                <a:spcPts val="1600"/>
              </a:lnSpc>
            </a:pPr>
            <a:r>
              <a:rPr lang="en-US" sz="2000" dirty="0" smtClean="0"/>
              <a:t>C</a:t>
            </a:r>
            <a:r>
              <a:rPr lang="en-US" sz="1600" dirty="0" smtClean="0"/>
              <a:t>ENTER FOR</a:t>
            </a:r>
          </a:p>
          <a:p>
            <a:pPr>
              <a:lnSpc>
                <a:spcPts val="1600"/>
              </a:lnSpc>
            </a:pPr>
            <a:r>
              <a:rPr lang="en-US" sz="2000" dirty="0" smtClean="0"/>
              <a:t>E</a:t>
            </a:r>
            <a:r>
              <a:rPr lang="en-US" sz="1600" dirty="0" smtClean="0"/>
              <a:t>DUCATIONAL </a:t>
            </a:r>
            <a:r>
              <a:rPr lang="en-US" sz="2000" dirty="0" smtClean="0"/>
              <a:t>R</a:t>
            </a:r>
            <a:r>
              <a:rPr lang="en-US" sz="1600" dirty="0" smtClean="0"/>
              <a:t>ESEARCH AND </a:t>
            </a:r>
            <a:r>
              <a:rPr lang="en-US" sz="2000" dirty="0" smtClean="0"/>
              <a:t>D</a:t>
            </a:r>
            <a:r>
              <a:rPr lang="en-US" sz="1600" dirty="0" smtClean="0"/>
              <a:t>EVELOPMENT</a:t>
            </a:r>
            <a:endParaRPr lang="en-US" sz="16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254855" y="1269096"/>
            <a:ext cx="3892641" cy="920616"/>
          </a:xfrm>
          <a:prstGeom prst="rect">
            <a:avLst/>
          </a:prstGeom>
          <a:gradFill flip="none" rotWithShape="1">
            <a:gsLst>
              <a:gs pos="16000">
                <a:srgbClr val="68C8CD"/>
              </a:gs>
              <a:gs pos="83000">
                <a:srgbClr val="56C0A5"/>
              </a:gs>
            </a:gsLst>
            <a:lin ang="2700000" scaled="1"/>
            <a:tileRect/>
          </a:gra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60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rtl="1"/>
            <a:r>
              <a:rPr lang="ar-LB" sz="5400" dirty="0" smtClean="0"/>
              <a:t>اليوم الخامس</a:t>
            </a:r>
            <a:endParaRPr lang="en-US" sz="5400" dirty="0"/>
          </a:p>
        </p:txBody>
      </p:sp>
      <p:sp>
        <p:nvSpPr>
          <p:cNvPr id="9" name="Rounded Rectangle 8"/>
          <p:cNvSpPr/>
          <p:nvPr/>
        </p:nvSpPr>
        <p:spPr>
          <a:xfrm>
            <a:off x="4127677" y="5856061"/>
            <a:ext cx="4146996" cy="1001939"/>
          </a:xfrm>
          <a:prstGeom prst="roundRect">
            <a:avLst>
              <a:gd name="adj" fmla="val 37357"/>
            </a:avLst>
          </a:prstGeom>
          <a:solidFill>
            <a:srgbClr val="FFC000"/>
          </a:solidFill>
          <a:ln w="76200"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algn="ctr" rtl="1"/>
            <a:r>
              <a:rPr lang="ar-LB" sz="3200" dirty="0" smtClean="0">
                <a:solidFill>
                  <a:sysClr val="windowText" lastClr="000000"/>
                </a:solidFill>
              </a:rPr>
              <a:t>المدرب: المهندس أحمد ديب</a:t>
            </a:r>
            <a:endParaRPr lang="ar-LB" sz="3200" dirty="0">
              <a:solidFill>
                <a:sysClr val="windowText" lastClr="000000"/>
              </a:solidFill>
            </a:endParaRPr>
          </a:p>
          <a:p>
            <a:pPr algn="ctr" rtl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sz="32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026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462" y="1306288"/>
            <a:ext cx="10612192" cy="5524666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LB" dirty="0" smtClean="0"/>
              <a:t>5.1:مناقشة  </a:t>
            </a:r>
            <a:r>
              <a:rPr lang="ar-LB" dirty="0"/>
              <a:t>نتائج </a:t>
            </a:r>
            <a:r>
              <a:rPr lang="ar-LB" dirty="0" smtClean="0"/>
              <a:t>امتحان </a:t>
            </a:r>
            <a:r>
              <a:rPr lang="ar-LB" dirty="0"/>
              <a:t>اليوم </a:t>
            </a:r>
            <a:r>
              <a:rPr lang="ar-LB" dirty="0" smtClean="0"/>
              <a:t>السابق</a:t>
            </a:r>
            <a:endParaRPr lang="en-US" sz="5000" dirty="0"/>
          </a:p>
        </p:txBody>
      </p:sp>
      <p:sp>
        <p:nvSpPr>
          <p:cNvPr id="10" name="TextBox 9"/>
          <p:cNvSpPr txBox="1"/>
          <p:nvPr/>
        </p:nvSpPr>
        <p:spPr>
          <a:xfrm>
            <a:off x="1455312" y="6018588"/>
            <a:ext cx="2444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www.pixabay.com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67621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LB" dirty="0" smtClean="0"/>
              <a:t>5.2 </a:t>
            </a:r>
            <a:r>
              <a:rPr lang="ar-LB" dirty="0"/>
              <a:t>درسي يتلاءم مع أنماط التعلم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2374" y="1593668"/>
            <a:ext cx="10819625" cy="2599509"/>
          </a:xfrm>
        </p:spPr>
        <p:txBody>
          <a:bodyPr>
            <a:normAutofit/>
          </a:bodyPr>
          <a:lstStyle/>
          <a:p>
            <a:pPr algn="r" rtl="1">
              <a:buFont typeface="Wingdings" panose="05000000000000000000" pitchFamily="2" charset="2"/>
              <a:buChar char="§"/>
            </a:pPr>
            <a:r>
              <a:rPr lang="ar-LB" sz="3600" dirty="0"/>
              <a:t>إعداد النشاط على بوربوينت مع مراعاة معايير الجودة للعرض وأنماط تعلّم </a:t>
            </a:r>
            <a:r>
              <a:rPr lang="ar-LB" sz="3600" dirty="0" smtClean="0"/>
              <a:t>مختلفة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ar-LB" sz="3600" dirty="0" smtClean="0"/>
              <a:t>برنامج بويربوينت - </a:t>
            </a:r>
            <a:r>
              <a:rPr lang="en-US" sz="3600" dirty="0" err="1" smtClean="0"/>
              <a:t>Powerpoint</a:t>
            </a:r>
            <a:endParaRPr lang="ar-LB" sz="3600" dirty="0" smtClean="0"/>
          </a:p>
        </p:txBody>
      </p:sp>
    </p:spTree>
    <p:extLst>
      <p:ext uri="{BB962C8B-B14F-4D97-AF65-F5344CB8AC3E}">
        <p14:creationId xmlns:p14="http://schemas.microsoft.com/office/powerpoint/2010/main" val="1887084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739775" indent="-739775" algn="r" rtl="1"/>
            <a:r>
              <a:rPr lang="ar-LB" dirty="0" smtClean="0"/>
              <a:t>5.3 </a:t>
            </a:r>
            <a:r>
              <a:rPr lang="ar-EG" dirty="0" smtClean="0"/>
              <a:t>–</a:t>
            </a:r>
            <a:r>
              <a:rPr lang="ar-LB" dirty="0"/>
              <a:t>خطتي النهائية – أ. تقييم خطة الدرس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074" y="1286589"/>
            <a:ext cx="11760927" cy="4870676"/>
          </a:xfrm>
        </p:spPr>
        <p:txBody>
          <a:bodyPr>
            <a:noAutofit/>
          </a:bodyPr>
          <a:lstStyle/>
          <a:p>
            <a:pPr marL="0" indent="0" algn="r" rtl="1">
              <a:lnSpc>
                <a:spcPct val="100000"/>
              </a:lnSpc>
              <a:buNone/>
            </a:pPr>
            <a:endParaRPr lang="ar-LB" sz="3600" dirty="0" smtClean="0">
              <a:cs typeface="Simplified Arabic" panose="02020603050405020304" pitchFamily="18" charset="-78"/>
            </a:endParaRPr>
          </a:p>
          <a:p>
            <a:pPr marL="0" indent="0" algn="r" rtl="1">
              <a:lnSpc>
                <a:spcPct val="100000"/>
              </a:lnSpc>
              <a:buNone/>
            </a:pPr>
            <a:r>
              <a:rPr lang="ar-LB" sz="3600" dirty="0" smtClean="0">
                <a:cs typeface="Simplified Arabic" panose="02020603050405020304" pitchFamily="18" charset="-78"/>
              </a:rPr>
              <a:t>ينقسم </a:t>
            </a:r>
            <a:r>
              <a:rPr lang="ar-LB" sz="3600" dirty="0">
                <a:cs typeface="Simplified Arabic" panose="02020603050405020304" pitchFamily="18" charset="-78"/>
              </a:rPr>
              <a:t>المتدربون الی مجموعات ثنائية حيث يقييم كل واحد خطة درس الاخر بالاستناد الی استمارة </a:t>
            </a:r>
            <a:r>
              <a:rPr lang="ar-LB" sz="3600" dirty="0" smtClean="0">
                <a:cs typeface="Simplified Arabic" panose="02020603050405020304" pitchFamily="18" charset="-78"/>
              </a:rPr>
              <a:t>التقييم</a:t>
            </a:r>
            <a:endParaRPr lang="en-US" sz="2800" dirty="0">
              <a:solidFill>
                <a:srgbClr val="FF0000"/>
              </a:solidFill>
              <a:cs typeface="Simplified Arabic" panose="02020603050405020304" pitchFamily="18" charset="-78"/>
            </a:endParaRPr>
          </a:p>
          <a:p>
            <a:pPr marL="0" indent="0" rtl="1">
              <a:lnSpc>
                <a:spcPct val="100000"/>
              </a:lnSpc>
              <a:buNone/>
            </a:pPr>
            <a:endParaRPr lang="en-US" sz="2800" dirty="0" smtClean="0">
              <a:solidFill>
                <a:srgbClr val="FF0000"/>
              </a:solidFill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80640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39775" indent="-739775" algn="r" rtl="1"/>
            <a:r>
              <a:rPr lang="ar-LB" dirty="0" smtClean="0"/>
              <a:t>5.4 </a:t>
            </a:r>
            <a:r>
              <a:rPr lang="ar-EG" dirty="0"/>
              <a:t>دراسة حالة "المعلمة ليلى"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93669"/>
            <a:ext cx="12192001" cy="4563596"/>
          </a:xfrm>
        </p:spPr>
        <p:txBody>
          <a:bodyPr>
            <a:noAutofit/>
          </a:bodyPr>
          <a:lstStyle/>
          <a:p>
            <a:pPr marL="0" indent="0" algn="r" rtl="1">
              <a:lnSpc>
                <a:spcPct val="100000"/>
              </a:lnSpc>
              <a:buNone/>
            </a:pPr>
            <a:r>
              <a:rPr lang="ar-LB" dirty="0" smtClean="0">
                <a:cs typeface="Simplified Arabic" panose="02020603050405020304" pitchFamily="18" charset="-78"/>
              </a:rPr>
              <a:t>عرض حالة المعلمة ليلى على الرابط: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en-US" dirty="0">
                <a:cs typeface="Simplified Arabic" panose="02020603050405020304" pitchFamily="18" charset="-78"/>
                <a:hlinkClick r:id="rId2"/>
              </a:rPr>
              <a:t>https://</a:t>
            </a:r>
            <a:r>
              <a:rPr lang="en-US" dirty="0" smtClean="0">
                <a:cs typeface="Simplified Arabic" panose="02020603050405020304" pitchFamily="18" charset="-78"/>
                <a:hlinkClick r:id="rId2"/>
              </a:rPr>
              <a:t>youtu.be/um1sf_7HaSU</a:t>
            </a:r>
            <a:endParaRPr lang="ar-LB" dirty="0" smtClean="0">
              <a:cs typeface="Simplified Arabic" panose="02020603050405020304" pitchFamily="18" charset="-78"/>
            </a:endParaRPr>
          </a:p>
          <a:p>
            <a:pPr algn="r" rt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ar-LB" dirty="0" smtClean="0">
                <a:cs typeface="Simplified Arabic" panose="02020603050405020304" pitchFamily="18" charset="-78"/>
              </a:rPr>
              <a:t>عمل ثنائي</a:t>
            </a:r>
          </a:p>
          <a:p>
            <a:pPr algn="r" rt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ar-LB" dirty="0" smtClean="0">
                <a:cs typeface="Simplified Arabic" panose="02020603050405020304" pitchFamily="18" charset="-78"/>
              </a:rPr>
              <a:t>كيف </a:t>
            </a:r>
            <a:r>
              <a:rPr lang="ar-LB" dirty="0">
                <a:cs typeface="Simplified Arabic" panose="02020603050405020304" pitchFamily="18" charset="-78"/>
              </a:rPr>
              <a:t>يمكن أن تساعد المعلمة ليلى على تطوير أدائها </a:t>
            </a:r>
            <a:r>
              <a:rPr lang="ar-LB" dirty="0" smtClean="0">
                <a:cs typeface="Simplified Arabic" panose="02020603050405020304" pitchFamily="18" charset="-78"/>
              </a:rPr>
              <a:t>المهني؟</a:t>
            </a:r>
          </a:p>
          <a:p>
            <a:pPr algn="r" rt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dirty="0">
                <a:cs typeface="Simplified Arabic" panose="02020603050405020304" pitchFamily="18" charset="-78"/>
                <a:hlinkClick r:id="rId3"/>
              </a:rPr>
              <a:t>https://</a:t>
            </a:r>
            <a:r>
              <a:rPr lang="en-US" dirty="0" smtClean="0">
                <a:cs typeface="Simplified Arabic" panose="02020603050405020304" pitchFamily="18" charset="-78"/>
                <a:hlinkClick r:id="rId3"/>
              </a:rPr>
              <a:t>padlet.com/ahdib/4mowapf49h8p</a:t>
            </a:r>
            <a:endParaRPr lang="en-US" dirty="0" smtClean="0">
              <a:cs typeface="Simplified Arabic" panose="02020603050405020304" pitchFamily="18" charset="-78"/>
            </a:endParaRPr>
          </a:p>
          <a:p>
            <a:pPr algn="r" rtl="1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dirty="0" smtClean="0">
              <a:cs typeface="Simplified Arabic" panose="02020603050405020304" pitchFamily="18" charset="-78"/>
            </a:endParaRPr>
          </a:p>
          <a:p>
            <a:pPr marL="0" indent="0" algn="r" rtl="1">
              <a:lnSpc>
                <a:spcPct val="100000"/>
              </a:lnSpc>
              <a:buNone/>
            </a:pPr>
            <a:r>
              <a:rPr lang="ar-LB" dirty="0" smtClean="0">
                <a:cs typeface="Simplified Arabic" panose="02020603050405020304" pitchFamily="18" charset="-78"/>
              </a:rPr>
              <a:t> </a:t>
            </a:r>
          </a:p>
          <a:p>
            <a:pPr marL="0" indent="0" algn="r" rtl="1">
              <a:lnSpc>
                <a:spcPct val="100000"/>
              </a:lnSpc>
              <a:buNone/>
            </a:pPr>
            <a:endParaRPr lang="en-US" sz="2400" dirty="0" smtClean="0">
              <a:cs typeface="Simplified Arabic" panose="02020603050405020304" pitchFamily="18" charset="-78"/>
            </a:endParaRPr>
          </a:p>
          <a:p>
            <a:pPr marL="0" indent="0" algn="r" rtl="1">
              <a:lnSpc>
                <a:spcPct val="100000"/>
              </a:lnSpc>
              <a:buNone/>
            </a:pPr>
            <a:endParaRPr lang="en-US" dirty="0" smtClean="0"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56491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39775" indent="-739775" algn="r" rtl="1"/>
            <a:r>
              <a:rPr lang="ar-LB" dirty="0" smtClean="0"/>
              <a:t>5.5 استخدام تويتر - </a:t>
            </a:r>
            <a:r>
              <a:rPr lang="en-US" dirty="0" smtClean="0"/>
              <a:t>Twitter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r" rtl="1">
              <a:lnSpc>
                <a:spcPct val="100000"/>
              </a:lnSpc>
              <a:buNone/>
            </a:pPr>
            <a:endParaRPr lang="ar-LB" dirty="0" smtClean="0">
              <a:cs typeface="Simplified Arabic" panose="02020603050405020304" pitchFamily="18" charset="-78"/>
            </a:endParaRPr>
          </a:p>
          <a:p>
            <a:pPr marL="0" indent="0" algn="r" rtl="1">
              <a:lnSpc>
                <a:spcPct val="100000"/>
              </a:lnSpc>
              <a:buNone/>
            </a:pPr>
            <a:r>
              <a:rPr lang="ar-LB" dirty="0" smtClean="0">
                <a:cs typeface="Simplified Arabic" panose="02020603050405020304" pitchFamily="18" charset="-78"/>
              </a:rPr>
              <a:t>مناقشة على هاشتاغ: #تحديات_التكنولوجيا_في_المدرسة_الرسمية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ar-LB" dirty="0" smtClean="0">
                <a:cs typeface="Simplified Arabic" panose="02020603050405020304" pitchFamily="18" charset="-78"/>
              </a:rPr>
              <a:t> </a:t>
            </a:r>
          </a:p>
          <a:p>
            <a:pPr marL="0" indent="0" algn="r" rtl="1">
              <a:lnSpc>
                <a:spcPct val="100000"/>
              </a:lnSpc>
              <a:buNone/>
            </a:pPr>
            <a:endParaRPr lang="en-US" sz="2400" dirty="0" smtClean="0">
              <a:cs typeface="Simplified Arabic" panose="02020603050405020304" pitchFamily="18" charset="-78"/>
            </a:endParaRPr>
          </a:p>
          <a:p>
            <a:pPr marL="0" indent="0" algn="r" rtl="1">
              <a:lnSpc>
                <a:spcPct val="100000"/>
              </a:lnSpc>
              <a:buNone/>
            </a:pPr>
            <a:endParaRPr lang="en-US" dirty="0" smtClean="0">
              <a:cs typeface="Simplified Arabic" panose="02020603050405020304" pitchFamily="18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029" y="1679294"/>
            <a:ext cx="3193152" cy="3193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725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623888" indent="-623888" algn="r" rtl="1"/>
            <a:r>
              <a:rPr lang="ar-LB" sz="4400" dirty="0" smtClean="0"/>
              <a:t>5.6- اختبار </a:t>
            </a:r>
            <a:r>
              <a:rPr lang="en-US" sz="4400" dirty="0" smtClean="0"/>
              <a:t> MCE</a:t>
            </a:r>
            <a:r>
              <a:rPr lang="ar-LB" sz="4400" dirty="0" smtClean="0"/>
              <a:t>النهائي</a:t>
            </a:r>
            <a:endParaRPr lang="en-US" sz="4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19" y="1306287"/>
            <a:ext cx="4807632" cy="5148389"/>
          </a:xfr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5176163" y="1609859"/>
            <a:ext cx="6746524" cy="3076856"/>
          </a:xfrm>
          <a:prstGeom prst="rect">
            <a:avLst/>
          </a:prstGeom>
          <a:ln w="76200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rgbClr val="24625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000" kern="1200">
                <a:solidFill>
                  <a:srgbClr val="24625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24625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600" kern="1200">
                <a:solidFill>
                  <a:srgbClr val="24625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24625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buFont typeface="Wingdings" panose="05000000000000000000" pitchFamily="2" charset="2"/>
              <a:buChar char="§"/>
            </a:pPr>
            <a:r>
              <a:rPr lang="ar-LB" sz="3600" dirty="0" smtClean="0"/>
              <a:t>ادخلوا الى موقع: </a:t>
            </a:r>
            <a:r>
              <a:rPr lang="en-US" sz="3600" dirty="0" smtClean="0">
                <a:hlinkClick r:id="rId3"/>
              </a:rPr>
              <a:t>www.socrative.com</a:t>
            </a:r>
            <a:endParaRPr lang="en-US" sz="3600" dirty="0" smtClean="0"/>
          </a:p>
          <a:p>
            <a:pPr algn="r" rtl="1">
              <a:buFont typeface="Wingdings" panose="05000000000000000000" pitchFamily="2" charset="2"/>
              <a:buChar char="§"/>
            </a:pPr>
            <a:r>
              <a:rPr lang="ar-LB" sz="3600" dirty="0" smtClean="0"/>
              <a:t>اختاروا </a:t>
            </a:r>
            <a:r>
              <a:rPr lang="en-US" sz="3600" dirty="0" smtClean="0"/>
              <a:t>Student Log In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ar-LB" sz="3600" dirty="0" smtClean="0"/>
              <a:t>ادخلوا رمز الغرفة: </a:t>
            </a:r>
            <a:r>
              <a:rPr lang="ar-LB" sz="3600" dirty="0" smtClean="0">
                <a:solidFill>
                  <a:srgbClr val="FF0000"/>
                </a:solidFill>
              </a:rPr>
              <a:t>؟؟؟</a:t>
            </a:r>
            <a:endParaRPr lang="en-US" sz="3600" dirty="0">
              <a:solidFill>
                <a:srgbClr val="FF0000"/>
              </a:solidFill>
            </a:endParaRP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ar-LB" sz="3600" dirty="0" smtClean="0"/>
              <a:t>ادخلوا اسماءكم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ar-LB" sz="3600" dirty="0" smtClean="0"/>
              <a:t>انتظروا ان يطلق المدرب الاختبار</a:t>
            </a:r>
          </a:p>
        </p:txBody>
      </p:sp>
    </p:spTree>
    <p:extLst>
      <p:ext uri="{BB962C8B-B14F-4D97-AF65-F5344CB8AC3E}">
        <p14:creationId xmlns:p14="http://schemas.microsoft.com/office/powerpoint/2010/main" val="3678739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623888" indent="-623888" algn="r" rtl="1"/>
            <a:r>
              <a:rPr lang="ar-LB" sz="4800" dirty="0" smtClean="0"/>
              <a:t>التقييم الختامي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036" y="1529040"/>
            <a:ext cx="11815904" cy="1545466"/>
          </a:xfrm>
        </p:spPr>
        <p:txBody>
          <a:bodyPr>
            <a:noAutofit/>
          </a:bodyPr>
          <a:lstStyle/>
          <a:p>
            <a:pPr algn="r" rtl="1">
              <a:buFont typeface="Wingdings" panose="05000000000000000000" pitchFamily="2" charset="2"/>
              <a:buChar char="§"/>
            </a:pPr>
            <a:r>
              <a:rPr lang="ar-LB" sz="3600" dirty="0" smtClean="0"/>
              <a:t>بطاقات التقييم</a:t>
            </a:r>
          </a:p>
        </p:txBody>
      </p:sp>
    </p:spTree>
    <p:extLst>
      <p:ext uri="{BB962C8B-B14F-4D97-AF65-F5344CB8AC3E}">
        <p14:creationId xmlns:p14="http://schemas.microsoft.com/office/powerpoint/2010/main" val="484030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WT1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TWT1</Template>
  <TotalTime>2577</TotalTime>
  <Words>165</Words>
  <Application>Microsoft Office PowerPoint</Application>
  <PresentationFormat>Widescreen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Simplified Arabic</vt:lpstr>
      <vt:lpstr>Verdana</vt:lpstr>
      <vt:lpstr>Wingdings</vt:lpstr>
      <vt:lpstr>TWT1</vt:lpstr>
      <vt:lpstr>وحدة التعليم باعتماد التكنولوجيا لشهادة المعلم المعتمد من ميكروسوفت MCE))</vt:lpstr>
      <vt:lpstr>5.1:مناقشة  نتائج امتحان اليوم السابق</vt:lpstr>
      <vt:lpstr>5.2 درسي يتلاءم مع أنماط التعلم</vt:lpstr>
      <vt:lpstr>5.3 –خطتي النهائية – أ. تقييم خطة الدرس</vt:lpstr>
      <vt:lpstr>5.4 دراسة حالة "المعلمة ليلى"</vt:lpstr>
      <vt:lpstr>5.5 استخدام تويتر - Twitter</vt:lpstr>
      <vt:lpstr>5.6- اختبار  MCEالنهائي</vt:lpstr>
      <vt:lpstr>التقييم الختامي</vt:lpstr>
    </vt:vector>
  </TitlesOfParts>
  <Company>CtrlSoft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Claudine Aziz</dc:creator>
  <cp:lastModifiedBy>Ahmad Deeb</cp:lastModifiedBy>
  <cp:revision>549</cp:revision>
  <dcterms:created xsi:type="dcterms:W3CDTF">2017-07-02T22:02:34Z</dcterms:created>
  <dcterms:modified xsi:type="dcterms:W3CDTF">2018-06-16T20:41:46Z</dcterms:modified>
</cp:coreProperties>
</file>