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64" d="100"/>
          <a:sy n="64" d="100"/>
        </p:scale>
        <p:origin x="48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FF56-A2F7-4488-837F-44E461C03E25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6A40-2E88-4DDD-9805-3811B80C80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350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FF56-A2F7-4488-837F-44E461C03E25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6A40-2E88-4DDD-9805-3811B80C80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95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FF56-A2F7-4488-837F-44E461C03E25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6A40-2E88-4DDD-9805-3811B80C80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1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FF56-A2F7-4488-837F-44E461C03E25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6A40-2E88-4DDD-9805-3811B80C80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22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FF56-A2F7-4488-837F-44E461C03E25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6A40-2E88-4DDD-9805-3811B80C80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66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FF56-A2F7-4488-837F-44E461C03E25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6A40-2E88-4DDD-9805-3811B80C80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0973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FF56-A2F7-4488-837F-44E461C03E25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6A40-2E88-4DDD-9805-3811B80C80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546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FF56-A2F7-4488-837F-44E461C03E25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6A40-2E88-4DDD-9805-3811B80C80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966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FF56-A2F7-4488-837F-44E461C03E25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6A40-2E88-4DDD-9805-3811B80C80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665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FF56-A2F7-4488-837F-44E461C03E25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6A40-2E88-4DDD-9805-3811B80C80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0489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FF56-A2F7-4488-837F-44E461C03E25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6A40-2E88-4DDD-9805-3811B80C80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49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7FF56-A2F7-4488-837F-44E461C03E25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56A40-2E88-4DDD-9805-3811B80C80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8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14" y="780567"/>
            <a:ext cx="3176099" cy="4241138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3221177" y="114299"/>
            <a:ext cx="4727864" cy="1880755"/>
            <a:chOff x="3221177" y="114299"/>
            <a:chExt cx="4727864" cy="1880755"/>
          </a:xfrm>
        </p:grpSpPr>
        <p:sp>
          <p:nvSpPr>
            <p:cNvPr id="3" name="Oval Callout 2"/>
            <p:cNvSpPr/>
            <p:nvPr/>
          </p:nvSpPr>
          <p:spPr>
            <a:xfrm>
              <a:off x="3221177" y="114299"/>
              <a:ext cx="4727864" cy="1880755"/>
            </a:xfrm>
            <a:prstGeom prst="wedgeEllipseCallout">
              <a:avLst>
                <a:gd name="adj1" fmla="val -67866"/>
                <a:gd name="adj2" fmla="val 48594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4324988" y="269846"/>
              <a:ext cx="2520242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mic Sans MS" panose="030F0702030302020204" pitchFamily="66" charset="0"/>
                </a:rPr>
                <a:t>Bonjour!</a:t>
              </a:r>
            </a:p>
            <a:p>
              <a:pPr algn="ctr"/>
              <a:r>
                <a:rPr lang="en-US" sz="32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mic Sans MS" panose="030F0702030302020204" pitchFamily="66" charset="0"/>
                </a:rPr>
                <a:t>Je </a:t>
              </a:r>
              <a:r>
                <a:rPr lang="en-US" sz="32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mic Sans MS" panose="030F0702030302020204" pitchFamily="66" charset="0"/>
                </a:rPr>
                <a:t>m’appelle</a:t>
              </a:r>
              <a:endPara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endParaRPr>
            </a:p>
            <a:p>
              <a:pPr algn="ctr"/>
              <a:r>
                <a:rPr lang="en-US" sz="32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mic Sans MS" panose="030F0702030302020204" pitchFamily="66" charset="0"/>
                </a:rPr>
                <a:t> </a:t>
              </a:r>
              <a:r>
                <a:rPr lang="en-US" sz="32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mic Sans MS" panose="030F0702030302020204" pitchFamily="66" charset="0"/>
                </a:rPr>
                <a:t>            .</a:t>
              </a: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1158" y="2912918"/>
            <a:ext cx="2853228" cy="3810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376" y="1092864"/>
            <a:ext cx="1254119" cy="1007162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6286495" y="2342721"/>
            <a:ext cx="3335240" cy="1811030"/>
            <a:chOff x="6286495" y="2342721"/>
            <a:chExt cx="3335240" cy="1811030"/>
          </a:xfrm>
        </p:grpSpPr>
        <p:sp>
          <p:nvSpPr>
            <p:cNvPr id="6" name="Rounded Rectangular Callout 5"/>
            <p:cNvSpPr/>
            <p:nvPr/>
          </p:nvSpPr>
          <p:spPr>
            <a:xfrm>
              <a:off x="6286495" y="2485581"/>
              <a:ext cx="3168153" cy="1668170"/>
            </a:xfrm>
            <a:prstGeom prst="wedgeRoundRectCallout">
              <a:avLst>
                <a:gd name="adj1" fmla="val 92001"/>
                <a:gd name="adj2" fmla="val 83396"/>
                <a:gd name="adj3" fmla="val 16667"/>
              </a:avLst>
            </a:prstGeom>
            <a:solidFill>
              <a:srgbClr val="CC66FF"/>
            </a:solidFill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352171" y="2590853"/>
              <a:ext cx="3269564" cy="138499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28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mic Sans MS" panose="030F0702030302020204" pitchFamily="66" charset="0"/>
                </a:rPr>
                <a:t>Salut             !    </a:t>
              </a:r>
            </a:p>
            <a:p>
              <a:pPr algn="ctr"/>
              <a:endPara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endParaRPr>
            </a:p>
            <a:p>
              <a:pPr algn="ctr"/>
              <a:endPara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endParaRPr>
            </a:p>
            <a:p>
              <a:r>
                <a:rPr lang="en-US" sz="28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mic Sans MS" panose="030F0702030302020204" pitchFamily="66" charset="0"/>
                </a:rPr>
                <a:t>Comment </a:t>
              </a:r>
              <a:r>
                <a:rPr lang="en-US" sz="28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mic Sans MS" panose="030F0702030302020204" pitchFamily="66" charset="0"/>
                </a:rPr>
                <a:t>ça</a:t>
              </a:r>
              <a:r>
                <a:rPr lang="en-US" sz="28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mic Sans MS" panose="030F0702030302020204" pitchFamily="66" charset="0"/>
                </a:rPr>
                <a:t> </a:t>
              </a:r>
              <a:r>
                <a:rPr lang="en-US" sz="28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mic Sans MS" panose="030F0702030302020204" pitchFamily="66" charset="0"/>
                </a:rPr>
                <a:t>va</a:t>
              </a:r>
              <a:endParaRPr lang="en-US" sz="280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9357" y="2342721"/>
              <a:ext cx="1254119" cy="1007162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8951" y="3195948"/>
            <a:ext cx="1023842" cy="1023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82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SACC - ANAS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Jabakhanji</dc:creator>
  <cp:lastModifiedBy>Dania Jabakhanji</cp:lastModifiedBy>
  <cp:revision>4</cp:revision>
  <dcterms:created xsi:type="dcterms:W3CDTF">2020-10-28T20:59:45Z</dcterms:created>
  <dcterms:modified xsi:type="dcterms:W3CDTF">2020-10-28T21:03:34Z</dcterms:modified>
</cp:coreProperties>
</file>