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1" autoAdjust="0"/>
    <p:restoredTop sz="94660"/>
  </p:normalViewPr>
  <p:slideViewPr>
    <p:cSldViewPr snapToGrid="0">
      <p:cViewPr varScale="1">
        <p:scale>
          <a:sx n="64" d="100"/>
          <a:sy n="64" d="100"/>
        </p:scale>
        <p:origin x="48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9350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9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17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22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6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973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461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9669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4665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0489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49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7FF56-A2F7-4488-837F-44E461C03E25}" type="datetimeFigureOut">
              <a:rPr lang="fr-FR" smtClean="0"/>
              <a:t>28/10/2020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56A40-2E88-4DDD-9805-3811B80C80E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382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14" y="780567"/>
            <a:ext cx="3176099" cy="4241138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3221177" y="114299"/>
            <a:ext cx="4727864" cy="1880755"/>
            <a:chOff x="3221177" y="114299"/>
            <a:chExt cx="4727864" cy="1880755"/>
          </a:xfrm>
        </p:grpSpPr>
        <p:sp>
          <p:nvSpPr>
            <p:cNvPr id="3" name="Oval Callout 2"/>
            <p:cNvSpPr/>
            <p:nvPr/>
          </p:nvSpPr>
          <p:spPr>
            <a:xfrm>
              <a:off x="3221177" y="114299"/>
              <a:ext cx="4727864" cy="1880755"/>
            </a:xfrm>
            <a:prstGeom prst="wedgeEllipseCallout">
              <a:avLst>
                <a:gd name="adj1" fmla="val -67866"/>
                <a:gd name="adj2" fmla="val 48594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4324988" y="269846"/>
              <a:ext cx="2520242" cy="156966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32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Bonjour!</a:t>
              </a:r>
            </a:p>
            <a:p>
              <a:pPr algn="ctr"/>
              <a:r>
                <a:rPr lang="en-US" sz="32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Je </a:t>
              </a:r>
              <a:r>
                <a:rPr lang="en-US" sz="32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m’appelle</a:t>
              </a:r>
              <a:endPara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endParaRPr>
            </a:p>
            <a:p>
              <a:pPr algn="ctr"/>
              <a:r>
                <a:rPr lang="en-US" sz="32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 </a:t>
              </a:r>
              <a:r>
                <a:rPr lang="en-US" sz="32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            .</a:t>
              </a:r>
            </a:p>
          </p:txBody>
        </p: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158" y="2912918"/>
            <a:ext cx="2853228" cy="38100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2376" y="1092864"/>
            <a:ext cx="1254119" cy="1007162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286495" y="2342721"/>
            <a:ext cx="3335240" cy="1811030"/>
            <a:chOff x="6286495" y="2342721"/>
            <a:chExt cx="3335240" cy="1811030"/>
          </a:xfrm>
        </p:grpSpPr>
        <p:sp>
          <p:nvSpPr>
            <p:cNvPr id="6" name="Rounded Rectangular Callout 5"/>
            <p:cNvSpPr/>
            <p:nvPr/>
          </p:nvSpPr>
          <p:spPr>
            <a:xfrm>
              <a:off x="6286495" y="2485581"/>
              <a:ext cx="3168153" cy="1668170"/>
            </a:xfrm>
            <a:prstGeom prst="wedgeRoundRectCallout">
              <a:avLst>
                <a:gd name="adj1" fmla="val 92001"/>
                <a:gd name="adj2" fmla="val 83396"/>
                <a:gd name="adj3" fmla="val 16667"/>
              </a:avLst>
            </a:prstGeom>
            <a:solidFill>
              <a:srgbClr val="CC66FF"/>
            </a:solidFill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352171" y="2590853"/>
              <a:ext cx="3269564" cy="1384995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en-US" sz="2800" b="0" cap="none" spc="0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Salut             !    </a:t>
              </a:r>
            </a:p>
            <a:p>
              <a:pPr algn="ctr"/>
              <a:endParaRPr lang="en-US" sz="1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endParaRPr>
            </a:p>
            <a:p>
              <a:pPr algn="ctr"/>
              <a:endParaRPr lang="en-US" sz="1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endParaRPr>
            </a:p>
            <a:p>
              <a:r>
                <a:rPr lang="en-US" sz="28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Comment </a:t>
              </a:r>
              <a:r>
                <a:rPr lang="en-US" sz="28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ça</a:t>
              </a:r>
              <a:r>
                <a:rPr lang="en-US" sz="2800" dirty="0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 </a:t>
              </a:r>
              <a:r>
                <a:rPr lang="en-US" sz="2800" dirty="0" err="1" smtClean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Comic Sans MS" panose="030F0702030302020204" pitchFamily="66" charset="0"/>
                </a:rPr>
                <a:t>va</a:t>
              </a:r>
              <a:endParaRPr lang="en-US" sz="2800" b="0" cap="none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69357" y="2342721"/>
              <a:ext cx="1254119" cy="1007162"/>
            </a:xfrm>
            <a:prstGeom prst="rect">
              <a:avLst/>
            </a:prstGeom>
          </p:spPr>
        </p:pic>
      </p:grp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8951" y="3195948"/>
            <a:ext cx="1023842" cy="1023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821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 Presentation</vt:lpstr>
    </vt:vector>
  </TitlesOfParts>
  <Company>SACC - ANAS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Jabakhanji</dc:creator>
  <cp:lastModifiedBy>Dania Jabakhanji</cp:lastModifiedBy>
  <cp:revision>4</cp:revision>
  <dcterms:created xsi:type="dcterms:W3CDTF">2020-10-28T20:59:45Z</dcterms:created>
  <dcterms:modified xsi:type="dcterms:W3CDTF">2020-10-28T21:03:34Z</dcterms:modified>
</cp:coreProperties>
</file>