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7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6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1483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3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727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0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76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9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4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0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0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3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3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8CAE-D01D-4037-9E50-AE661BABADA0}" type="datetimeFigureOut">
              <a:rPr lang="en-US" smtClean="0"/>
              <a:t>11/03/2020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22E5EE-540E-41D2-BE4B-ED89DC59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4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7E98A-5791-41B6-8F1B-BA35C2931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PDF Test 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7A715-7392-487E-9D6F-6B45ECF8C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757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PDF Test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PDF Test File</dc:title>
  <dc:creator>Ahmad Deeb</dc:creator>
  <cp:lastModifiedBy>Ahmad Deeb</cp:lastModifiedBy>
  <cp:revision>2</cp:revision>
  <dcterms:created xsi:type="dcterms:W3CDTF">2020-03-11T18:07:43Z</dcterms:created>
  <dcterms:modified xsi:type="dcterms:W3CDTF">2020-03-11T18:17:20Z</dcterms:modified>
</cp:coreProperties>
</file>